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5" r:id="rId5"/>
    <p:sldId id="286" r:id="rId6"/>
    <p:sldId id="287" r:id="rId7"/>
    <p:sldId id="288" r:id="rId8"/>
    <p:sldId id="291" r:id="rId9"/>
    <p:sldId id="290" r:id="rId10"/>
    <p:sldId id="296" r:id="rId11"/>
    <p:sldId id="297" r:id="rId12"/>
    <p:sldId id="289" r:id="rId13"/>
    <p:sldId id="292" r:id="rId14"/>
    <p:sldId id="294" r:id="rId15"/>
    <p:sldId id="298" r:id="rId16"/>
    <p:sldId id="295" r:id="rId17"/>
    <p:sldId id="293" r:id="rId18"/>
    <p:sldId id="299" r:id="rId19"/>
    <p:sldId id="300" r:id="rId20"/>
    <p:sldId id="301" r:id="rId21"/>
    <p:sldId id="302" r:id="rId22"/>
    <p:sldId id="303" r:id="rId23"/>
    <p:sldId id="304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BE5B1F-8548-4FA5-8ECE-FF697B8BDC8B}" type="doc">
      <dgm:prSet loTypeId="urn:microsoft.com/office/officeart/2017/3/layout/DropPinTimeline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AE4A921-75C0-457E-B6C7-AF5D3F924778}">
      <dgm:prSet/>
      <dgm:spPr/>
      <dgm:t>
        <a:bodyPr/>
        <a:lstStyle/>
        <a:p>
          <a:pPr>
            <a:defRPr b="1"/>
          </a:pPr>
          <a:r>
            <a:rPr lang="en-US" dirty="0"/>
            <a:t>1 - 30 June 2021</a:t>
          </a:r>
        </a:p>
      </dgm:t>
    </dgm:pt>
    <dgm:pt modelId="{5DE6B7FC-E69A-4189-BB0C-356B2586F16F}" type="parTrans" cxnId="{906961F9-228B-42F0-B93A-61A91FF72B16}">
      <dgm:prSet/>
      <dgm:spPr/>
      <dgm:t>
        <a:bodyPr/>
        <a:lstStyle/>
        <a:p>
          <a:endParaRPr lang="en-US"/>
        </a:p>
      </dgm:t>
    </dgm:pt>
    <dgm:pt modelId="{E4500CC0-E9F9-45F4-8DBB-F762BD69C7EF}" type="sibTrans" cxnId="{906961F9-228B-42F0-B93A-61A91FF72B16}">
      <dgm:prSet/>
      <dgm:spPr/>
      <dgm:t>
        <a:bodyPr/>
        <a:lstStyle/>
        <a:p>
          <a:endParaRPr lang="en-US"/>
        </a:p>
      </dgm:t>
    </dgm:pt>
    <dgm:pt modelId="{300F49C4-BE2A-4BB1-881A-D5DBC7667E1A}">
      <dgm:prSet/>
      <dgm:spPr/>
      <dgm:t>
        <a:bodyPr/>
        <a:lstStyle/>
        <a:p>
          <a:r>
            <a:rPr lang="en-US" baseline="0" dirty="0"/>
            <a:t>- Study about company</a:t>
          </a:r>
        </a:p>
        <a:p>
          <a:r>
            <a:rPr lang="en-US" baseline="0" dirty="0"/>
            <a:t>- Study about the product</a:t>
          </a:r>
        </a:p>
        <a:p>
          <a:r>
            <a:rPr lang="en-US" baseline="0" dirty="0"/>
            <a:t>- Study Joomla</a:t>
          </a:r>
          <a:endParaRPr lang="en-US" dirty="0"/>
        </a:p>
      </dgm:t>
    </dgm:pt>
    <dgm:pt modelId="{938A8F79-6539-4D75-80F8-D245BBF23EB2}" type="parTrans" cxnId="{E21D1965-4238-40BD-8C23-F39BDB8AF9FF}">
      <dgm:prSet/>
      <dgm:spPr/>
      <dgm:t>
        <a:bodyPr/>
        <a:lstStyle/>
        <a:p>
          <a:endParaRPr lang="en-US"/>
        </a:p>
      </dgm:t>
    </dgm:pt>
    <dgm:pt modelId="{E6F5A85C-A7FD-4313-BD20-CCE392CD9E1F}" type="sibTrans" cxnId="{E21D1965-4238-40BD-8C23-F39BDB8AF9FF}">
      <dgm:prSet/>
      <dgm:spPr/>
      <dgm:t>
        <a:bodyPr/>
        <a:lstStyle/>
        <a:p>
          <a:endParaRPr lang="en-US"/>
        </a:p>
      </dgm:t>
    </dgm:pt>
    <dgm:pt modelId="{393C84A3-4571-4040-9493-0BA1AF30DA26}">
      <dgm:prSet/>
      <dgm:spPr/>
      <dgm:t>
        <a:bodyPr/>
        <a:lstStyle/>
        <a:p>
          <a:pPr>
            <a:defRPr b="1"/>
          </a:pPr>
          <a:endParaRPr lang="en-US" dirty="0"/>
        </a:p>
      </dgm:t>
    </dgm:pt>
    <dgm:pt modelId="{3A4A9F0D-AEA3-4A1C-B17C-D8B078DF106A}" type="parTrans" cxnId="{B78F293F-BC11-49D3-BE1D-C504995D7961}">
      <dgm:prSet/>
      <dgm:spPr/>
      <dgm:t>
        <a:bodyPr/>
        <a:lstStyle/>
        <a:p>
          <a:endParaRPr lang="en-US"/>
        </a:p>
      </dgm:t>
    </dgm:pt>
    <dgm:pt modelId="{8C58886A-EDBF-4BFF-AE8D-8BBD9AD31068}" type="sibTrans" cxnId="{B78F293F-BC11-49D3-BE1D-C504995D7961}">
      <dgm:prSet/>
      <dgm:spPr/>
      <dgm:t>
        <a:bodyPr/>
        <a:lstStyle/>
        <a:p>
          <a:endParaRPr lang="en-US"/>
        </a:p>
      </dgm:t>
    </dgm:pt>
    <dgm:pt modelId="{09AB19DE-0A85-493B-8A0E-8AC56DC905F8}">
      <dgm:prSet/>
      <dgm:spPr/>
      <dgm:t>
        <a:bodyPr/>
        <a:lstStyle/>
        <a:p>
          <a:endParaRPr lang="en-US" dirty="0"/>
        </a:p>
      </dgm:t>
    </dgm:pt>
    <dgm:pt modelId="{4BB754D1-EDE1-4049-9435-D033F95709D0}" type="parTrans" cxnId="{7F0FCC7E-C51A-4B2D-B669-97CE74A0DED9}">
      <dgm:prSet/>
      <dgm:spPr/>
      <dgm:t>
        <a:bodyPr/>
        <a:lstStyle/>
        <a:p>
          <a:endParaRPr lang="en-US"/>
        </a:p>
      </dgm:t>
    </dgm:pt>
    <dgm:pt modelId="{8861651B-08AB-4BAF-AAF6-588C1FD8766A}" type="sibTrans" cxnId="{7F0FCC7E-C51A-4B2D-B669-97CE74A0DED9}">
      <dgm:prSet/>
      <dgm:spPr/>
      <dgm:t>
        <a:bodyPr/>
        <a:lstStyle/>
        <a:p>
          <a:endParaRPr lang="en-US"/>
        </a:p>
      </dgm:t>
    </dgm:pt>
    <dgm:pt modelId="{7FA9AB4A-92C1-41E8-8158-DD2B25D9113B}">
      <dgm:prSet/>
      <dgm:spPr/>
      <dgm:t>
        <a:bodyPr/>
        <a:lstStyle/>
        <a:p>
          <a:pPr>
            <a:defRPr b="1"/>
          </a:pPr>
          <a:r>
            <a:rPr lang="en-US" dirty="0"/>
            <a:t>1 – 30 July 2021</a:t>
          </a:r>
        </a:p>
      </dgm:t>
    </dgm:pt>
    <dgm:pt modelId="{38E7AEFA-EB50-4771-857F-576467B37145}" type="parTrans" cxnId="{85EB9F4D-461E-4ACB-A92D-BEED8E572647}">
      <dgm:prSet/>
      <dgm:spPr/>
      <dgm:t>
        <a:bodyPr/>
        <a:lstStyle/>
        <a:p>
          <a:endParaRPr lang="en-US"/>
        </a:p>
      </dgm:t>
    </dgm:pt>
    <dgm:pt modelId="{FB571C8D-8BC9-46B5-9DCF-FEB771A5C820}" type="sibTrans" cxnId="{85EB9F4D-461E-4ACB-A92D-BEED8E572647}">
      <dgm:prSet/>
      <dgm:spPr/>
      <dgm:t>
        <a:bodyPr/>
        <a:lstStyle/>
        <a:p>
          <a:endParaRPr lang="en-US"/>
        </a:p>
      </dgm:t>
    </dgm:pt>
    <dgm:pt modelId="{91598E38-7461-470A-91AA-325A90C2A6DA}">
      <dgm:prSet/>
      <dgm:spPr/>
      <dgm:t>
        <a:bodyPr/>
        <a:lstStyle/>
        <a:p>
          <a:r>
            <a:rPr lang="en-US" dirty="0"/>
            <a:t>-</a:t>
          </a:r>
          <a:r>
            <a:rPr lang="en-US" baseline="0" dirty="0"/>
            <a:t> Study about Tello drone</a:t>
          </a:r>
        </a:p>
        <a:p>
          <a:r>
            <a:rPr lang="en-US" baseline="0" dirty="0"/>
            <a:t>- Working on Drone project</a:t>
          </a:r>
          <a:endParaRPr lang="en-US" dirty="0"/>
        </a:p>
      </dgm:t>
    </dgm:pt>
    <dgm:pt modelId="{8982EE4A-6F3A-428C-8E76-02A30B39C05F}" type="parTrans" cxnId="{3BA4B7B9-0A7C-4EFC-8F39-59CD69864C97}">
      <dgm:prSet/>
      <dgm:spPr/>
      <dgm:t>
        <a:bodyPr/>
        <a:lstStyle/>
        <a:p>
          <a:endParaRPr lang="en-US"/>
        </a:p>
      </dgm:t>
    </dgm:pt>
    <dgm:pt modelId="{AEBFFADC-990D-480E-B682-B841BE19126D}" type="sibTrans" cxnId="{3BA4B7B9-0A7C-4EFC-8F39-59CD69864C97}">
      <dgm:prSet/>
      <dgm:spPr/>
      <dgm:t>
        <a:bodyPr/>
        <a:lstStyle/>
        <a:p>
          <a:endParaRPr lang="en-US"/>
        </a:p>
      </dgm:t>
    </dgm:pt>
    <dgm:pt modelId="{1D5E3AE0-BD99-479B-81A3-134CA1305B52}" type="pres">
      <dgm:prSet presAssocID="{95BE5B1F-8548-4FA5-8ECE-FF697B8BDC8B}" presName="root" presStyleCnt="0">
        <dgm:presLayoutVars>
          <dgm:chMax/>
          <dgm:chPref/>
          <dgm:animLvl val="lvl"/>
        </dgm:presLayoutVars>
      </dgm:prSet>
      <dgm:spPr/>
    </dgm:pt>
    <dgm:pt modelId="{CC03F19A-A782-4E5A-9625-093D1EDAA0BB}" type="pres">
      <dgm:prSet presAssocID="{95BE5B1F-8548-4FA5-8ECE-FF697B8BDC8B}" presName="divider" presStyleLbl="fgAcc1" presStyleIdx="0" presStyleCnt="4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triangle" w="lg" len="lg"/>
        </a:ln>
        <a:effectLst/>
      </dgm:spPr>
    </dgm:pt>
    <dgm:pt modelId="{DD1337DA-0D94-4BF8-B352-3B3EA06F55F0}" type="pres">
      <dgm:prSet presAssocID="{95BE5B1F-8548-4FA5-8ECE-FF697B8BDC8B}" presName="nodes" presStyleCnt="0">
        <dgm:presLayoutVars>
          <dgm:chMax/>
          <dgm:chPref/>
          <dgm:animLvl val="lvl"/>
        </dgm:presLayoutVars>
      </dgm:prSet>
      <dgm:spPr/>
    </dgm:pt>
    <dgm:pt modelId="{A9E88B97-095F-4CC2-9545-647A2621DF67}" type="pres">
      <dgm:prSet presAssocID="{BAE4A921-75C0-457E-B6C7-AF5D3F924778}" presName="composite" presStyleCnt="0"/>
      <dgm:spPr/>
    </dgm:pt>
    <dgm:pt modelId="{04A6607E-9A4B-4D4B-A6EE-031B85F657E6}" type="pres">
      <dgm:prSet presAssocID="{BAE4A921-75C0-457E-B6C7-AF5D3F924778}" presName="ConnectorPoint" presStyleLbl="lnNode1" presStyleIdx="0" presStyleCnt="3"/>
      <dgm:spPr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E736635A-B8E7-410B-A900-C76106C6B0AF}" type="pres">
      <dgm:prSet presAssocID="{BAE4A921-75C0-457E-B6C7-AF5D3F924778}" presName="DropPinPlaceHolder" presStyleCnt="0"/>
      <dgm:spPr/>
    </dgm:pt>
    <dgm:pt modelId="{6F35A2C6-D52B-4D0D-A568-29C7D5CB9D78}" type="pres">
      <dgm:prSet presAssocID="{BAE4A921-75C0-457E-B6C7-AF5D3F924778}" presName="DropPin" presStyleLbl="alignNode1" presStyleIdx="0" presStyleCnt="3"/>
      <dgm:spPr/>
    </dgm:pt>
    <dgm:pt modelId="{EA20BABE-DBEE-4C24-BE16-E45AAEA3EDCA}" type="pres">
      <dgm:prSet presAssocID="{BAE4A921-75C0-457E-B6C7-AF5D3F924778}" presName="Ellipse" presStyleLbl="fgAcc1" presStyleIdx="1" presStyleCnt="4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noFill/>
          <a:prstDash val="solid"/>
        </a:ln>
        <a:effectLst/>
      </dgm:spPr>
    </dgm:pt>
    <dgm:pt modelId="{3ED01646-9ED9-44BF-8F18-EE860C524998}" type="pres">
      <dgm:prSet presAssocID="{BAE4A921-75C0-457E-B6C7-AF5D3F924778}" presName="L2TextContainer" presStyleLbl="revTx" presStyleIdx="0" presStyleCnt="6">
        <dgm:presLayoutVars>
          <dgm:bulletEnabled val="1"/>
        </dgm:presLayoutVars>
      </dgm:prSet>
      <dgm:spPr/>
    </dgm:pt>
    <dgm:pt modelId="{9A7C4BC5-8408-4A9F-95F6-2C530BD76C90}" type="pres">
      <dgm:prSet presAssocID="{BAE4A921-75C0-457E-B6C7-AF5D3F924778}" presName="L1TextContainer" presStyleLbl="revTx" presStyleIdx="1" presStyleCnt="6">
        <dgm:presLayoutVars>
          <dgm:chMax val="1"/>
          <dgm:chPref val="1"/>
          <dgm:bulletEnabled val="1"/>
        </dgm:presLayoutVars>
      </dgm:prSet>
      <dgm:spPr/>
    </dgm:pt>
    <dgm:pt modelId="{7489FD9C-209C-450B-A153-25ECC5553CBF}" type="pres">
      <dgm:prSet presAssocID="{BAE4A921-75C0-457E-B6C7-AF5D3F924778}" presName="ConnectLine" presStyleLbl="sibTrans1D1" presStyleIdx="0" presStyleCnt="3"/>
      <dgm:spPr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71D0D053-F4EE-4C9C-8A5B-995A0C4963AD}" type="pres">
      <dgm:prSet presAssocID="{BAE4A921-75C0-457E-B6C7-AF5D3F924778}" presName="EmptyPlaceHolder" presStyleCnt="0"/>
      <dgm:spPr/>
    </dgm:pt>
    <dgm:pt modelId="{1214E832-189A-463D-AC30-630C019ABF74}" type="pres">
      <dgm:prSet presAssocID="{E4500CC0-E9F9-45F4-8DBB-F762BD69C7EF}" presName="spaceBetweenRectangles" presStyleCnt="0"/>
      <dgm:spPr/>
    </dgm:pt>
    <dgm:pt modelId="{C0D9AB06-9424-4F21-941D-B2FD6BC0B1F3}" type="pres">
      <dgm:prSet presAssocID="{393C84A3-4571-4040-9493-0BA1AF30DA26}" presName="composite" presStyleCnt="0"/>
      <dgm:spPr/>
    </dgm:pt>
    <dgm:pt modelId="{9E1F0F25-A574-46F8-B923-19F0E1C4BCD8}" type="pres">
      <dgm:prSet presAssocID="{393C84A3-4571-4040-9493-0BA1AF30DA26}" presName="ConnectorPoint" presStyleLbl="lnNode1" presStyleIdx="1" presStyleCnt="3"/>
      <dgm:spPr>
        <a:solidFill>
          <a:schemeClr val="bg1"/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78703C32-8BBE-423C-8310-57DA8CF5661C}" type="pres">
      <dgm:prSet presAssocID="{393C84A3-4571-4040-9493-0BA1AF30DA26}" presName="DropPinPlaceHolder" presStyleCnt="0"/>
      <dgm:spPr/>
    </dgm:pt>
    <dgm:pt modelId="{028C7F30-E954-4858-8394-A254126D3936}" type="pres">
      <dgm:prSet presAssocID="{393C84A3-4571-4040-9493-0BA1AF30DA26}" presName="DropPin" presStyleLbl="alignNode1" presStyleIdx="1" presStyleCnt="3" custAng="10800000" custLinFactX="100000" custLinFactY="-300000" custLinFactNeighborX="188553" custLinFactNeighborY="-372442"/>
      <dgm:spPr>
        <a:ln>
          <a:solidFill>
            <a:schemeClr val="bg1"/>
          </a:solidFill>
        </a:ln>
      </dgm:spPr>
    </dgm:pt>
    <dgm:pt modelId="{2711D058-BAA7-47D4-A383-AC85BDB9C49A}" type="pres">
      <dgm:prSet presAssocID="{393C84A3-4571-4040-9493-0BA1AF30DA26}" presName="Ellipse" presStyleLbl="fgAcc1" presStyleIdx="2" presStyleCnt="4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noFill/>
          <a:prstDash val="solid"/>
        </a:ln>
        <a:effectLst/>
      </dgm:spPr>
    </dgm:pt>
    <dgm:pt modelId="{3A41E69A-F56A-4583-B89C-B41BD4D77851}" type="pres">
      <dgm:prSet presAssocID="{393C84A3-4571-4040-9493-0BA1AF30DA26}" presName="L2TextContainer" presStyleLbl="revTx" presStyleIdx="2" presStyleCnt="6">
        <dgm:presLayoutVars>
          <dgm:bulletEnabled val="1"/>
        </dgm:presLayoutVars>
      </dgm:prSet>
      <dgm:spPr/>
    </dgm:pt>
    <dgm:pt modelId="{D47FC92B-725F-4F7A-A74D-33B323102A1B}" type="pres">
      <dgm:prSet presAssocID="{393C84A3-4571-4040-9493-0BA1AF30DA26}" presName="L1TextContainer" presStyleLbl="revTx" presStyleIdx="3" presStyleCnt="6">
        <dgm:presLayoutVars>
          <dgm:chMax val="1"/>
          <dgm:chPref val="1"/>
          <dgm:bulletEnabled val="1"/>
        </dgm:presLayoutVars>
      </dgm:prSet>
      <dgm:spPr/>
    </dgm:pt>
    <dgm:pt modelId="{1E2ADF36-0ED9-4D0B-9DA8-76AB8AD57A13}" type="pres">
      <dgm:prSet presAssocID="{393C84A3-4571-4040-9493-0BA1AF30DA26}" presName="ConnectLine" presStyleLbl="sibTrans1D1" presStyleIdx="1" presStyleCnt="3" custLinFactX="600000" custLinFactNeighborX="635044" custLinFactNeighborY="24579"/>
      <dgm:spPr>
        <a:noFill/>
        <a:ln w="12700" cap="flat" cmpd="sng" algn="ctr">
          <a:noFill/>
          <a:prstDash val="dash"/>
        </a:ln>
        <a:effectLst/>
      </dgm:spPr>
    </dgm:pt>
    <dgm:pt modelId="{B2EBC471-2C26-45FE-A994-06E152CC747D}" type="pres">
      <dgm:prSet presAssocID="{393C84A3-4571-4040-9493-0BA1AF30DA26}" presName="EmptyPlaceHolder" presStyleCnt="0"/>
      <dgm:spPr/>
    </dgm:pt>
    <dgm:pt modelId="{37249E8C-1550-4EB6-930E-D5E0E2376661}" type="pres">
      <dgm:prSet presAssocID="{8C58886A-EDBF-4BFF-AE8D-8BBD9AD31068}" presName="spaceBetweenRectangles" presStyleCnt="0"/>
      <dgm:spPr/>
    </dgm:pt>
    <dgm:pt modelId="{9D5F1A08-E877-4B58-96C8-2FD292B3B116}" type="pres">
      <dgm:prSet presAssocID="{7FA9AB4A-92C1-41E8-8158-DD2B25D9113B}" presName="composite" presStyleCnt="0"/>
      <dgm:spPr/>
    </dgm:pt>
    <dgm:pt modelId="{5351E25D-2D36-4E5D-928D-E3CB91C6F58C}" type="pres">
      <dgm:prSet presAssocID="{7FA9AB4A-92C1-41E8-8158-DD2B25D9113B}" presName="ConnectorPoint" presStyleLbl="lnNode1" presStyleIdx="2" presStyleCnt="3"/>
      <dgm:spPr>
        <a:solidFill>
          <a:schemeClr val="accent2">
            <a:hueOff val="35353"/>
            <a:satOff val="-34487"/>
            <a:lumOff val="-1766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73EE79CC-B076-4852-B0FB-12271328E0F1}" type="pres">
      <dgm:prSet presAssocID="{7FA9AB4A-92C1-41E8-8158-DD2B25D9113B}" presName="DropPinPlaceHolder" presStyleCnt="0"/>
      <dgm:spPr/>
    </dgm:pt>
    <dgm:pt modelId="{36FB9A81-4B76-4345-B78F-BFC8502F0C48}" type="pres">
      <dgm:prSet presAssocID="{7FA9AB4A-92C1-41E8-8158-DD2B25D9113B}" presName="DropPin" presStyleLbl="alignNode1" presStyleIdx="2" presStyleCnt="3"/>
      <dgm:spPr/>
    </dgm:pt>
    <dgm:pt modelId="{54E9787F-D270-4F42-9D4D-33FB0CF6F31C}" type="pres">
      <dgm:prSet presAssocID="{7FA9AB4A-92C1-41E8-8158-DD2B25D9113B}" presName="Ellipse" presStyleLbl="fgAcc1" presStyleIdx="3" presStyleCnt="4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noFill/>
          <a:prstDash val="solid"/>
        </a:ln>
        <a:effectLst/>
      </dgm:spPr>
    </dgm:pt>
    <dgm:pt modelId="{82BCA083-80C3-4058-9BD8-C46261DA9F8C}" type="pres">
      <dgm:prSet presAssocID="{7FA9AB4A-92C1-41E8-8158-DD2B25D9113B}" presName="L2TextContainer" presStyleLbl="revTx" presStyleIdx="4" presStyleCnt="6">
        <dgm:presLayoutVars>
          <dgm:bulletEnabled val="1"/>
        </dgm:presLayoutVars>
      </dgm:prSet>
      <dgm:spPr/>
    </dgm:pt>
    <dgm:pt modelId="{C964CC5F-AD31-46FE-B950-6FB1958FE6E6}" type="pres">
      <dgm:prSet presAssocID="{7FA9AB4A-92C1-41E8-8158-DD2B25D9113B}" presName="L1TextContainer" presStyleLbl="revTx" presStyleIdx="5" presStyleCnt="6">
        <dgm:presLayoutVars>
          <dgm:chMax val="1"/>
          <dgm:chPref val="1"/>
          <dgm:bulletEnabled val="1"/>
        </dgm:presLayoutVars>
      </dgm:prSet>
      <dgm:spPr/>
    </dgm:pt>
    <dgm:pt modelId="{190034F2-01B6-4E29-94D7-2881B6E05652}" type="pres">
      <dgm:prSet presAssocID="{7FA9AB4A-92C1-41E8-8158-DD2B25D9113B}" presName="ConnectLine" presStyleLbl="sibTrans1D1" presStyleIdx="2" presStyleCnt="3"/>
      <dgm:spPr>
        <a:noFill/>
        <a:ln w="12700" cap="flat" cmpd="sng" algn="ctr">
          <a:solidFill>
            <a:schemeClr val="accent2">
              <a:hueOff val="35353"/>
              <a:satOff val="-34487"/>
              <a:lumOff val="-1766"/>
              <a:alphaOff val="0"/>
            </a:schemeClr>
          </a:solidFill>
          <a:prstDash val="dash"/>
        </a:ln>
        <a:effectLst/>
      </dgm:spPr>
    </dgm:pt>
    <dgm:pt modelId="{F29EE066-4B42-49B1-9BCF-2587B8F1C6E6}" type="pres">
      <dgm:prSet presAssocID="{7FA9AB4A-92C1-41E8-8158-DD2B25D9113B}" presName="EmptyPlaceHolder" presStyleCnt="0"/>
      <dgm:spPr/>
    </dgm:pt>
  </dgm:ptLst>
  <dgm:cxnLst>
    <dgm:cxn modelId="{7E6DC41C-C406-4951-B0EE-F3DC3A148906}" type="presOf" srcId="{91598E38-7461-470A-91AA-325A90C2A6DA}" destId="{82BCA083-80C3-4058-9BD8-C46261DA9F8C}" srcOrd="0" destOrd="0" presId="urn:microsoft.com/office/officeart/2017/3/layout/DropPinTimeline"/>
    <dgm:cxn modelId="{B78F293F-BC11-49D3-BE1D-C504995D7961}" srcId="{95BE5B1F-8548-4FA5-8ECE-FF697B8BDC8B}" destId="{393C84A3-4571-4040-9493-0BA1AF30DA26}" srcOrd="1" destOrd="0" parTransId="{3A4A9F0D-AEA3-4A1C-B17C-D8B078DF106A}" sibTransId="{8C58886A-EDBF-4BFF-AE8D-8BBD9AD31068}"/>
    <dgm:cxn modelId="{E21D1965-4238-40BD-8C23-F39BDB8AF9FF}" srcId="{BAE4A921-75C0-457E-B6C7-AF5D3F924778}" destId="{300F49C4-BE2A-4BB1-881A-D5DBC7667E1A}" srcOrd="0" destOrd="0" parTransId="{938A8F79-6539-4D75-80F8-D245BBF23EB2}" sibTransId="{E6F5A85C-A7FD-4313-BD20-CCE392CD9E1F}"/>
    <dgm:cxn modelId="{77F32C46-08D7-4179-AB20-76ADE90E9955}" type="presOf" srcId="{09AB19DE-0A85-493B-8A0E-8AC56DC905F8}" destId="{3A41E69A-F56A-4583-B89C-B41BD4D77851}" srcOrd="0" destOrd="0" presId="urn:microsoft.com/office/officeart/2017/3/layout/DropPinTimeline"/>
    <dgm:cxn modelId="{85EB9F4D-461E-4ACB-A92D-BEED8E572647}" srcId="{95BE5B1F-8548-4FA5-8ECE-FF697B8BDC8B}" destId="{7FA9AB4A-92C1-41E8-8158-DD2B25D9113B}" srcOrd="2" destOrd="0" parTransId="{38E7AEFA-EB50-4771-857F-576467B37145}" sibTransId="{FB571C8D-8BC9-46B5-9DCF-FEB771A5C820}"/>
    <dgm:cxn modelId="{15C84875-DEB5-4AA7-9FE0-58B94B1E9A4C}" type="presOf" srcId="{95BE5B1F-8548-4FA5-8ECE-FF697B8BDC8B}" destId="{1D5E3AE0-BD99-479B-81A3-134CA1305B52}" srcOrd="0" destOrd="0" presId="urn:microsoft.com/office/officeart/2017/3/layout/DropPinTimeline"/>
    <dgm:cxn modelId="{7F0FCC7E-C51A-4B2D-B669-97CE74A0DED9}" srcId="{393C84A3-4571-4040-9493-0BA1AF30DA26}" destId="{09AB19DE-0A85-493B-8A0E-8AC56DC905F8}" srcOrd="0" destOrd="0" parTransId="{4BB754D1-EDE1-4049-9435-D033F95709D0}" sibTransId="{8861651B-08AB-4BAF-AAF6-588C1FD8766A}"/>
    <dgm:cxn modelId="{F3ABAF8E-13D8-424E-B861-7C80DAF4451A}" type="presOf" srcId="{300F49C4-BE2A-4BB1-881A-D5DBC7667E1A}" destId="{3ED01646-9ED9-44BF-8F18-EE860C524998}" srcOrd="0" destOrd="0" presId="urn:microsoft.com/office/officeart/2017/3/layout/DropPinTimeline"/>
    <dgm:cxn modelId="{3BA4B7B9-0A7C-4EFC-8F39-59CD69864C97}" srcId="{7FA9AB4A-92C1-41E8-8158-DD2B25D9113B}" destId="{91598E38-7461-470A-91AA-325A90C2A6DA}" srcOrd="0" destOrd="0" parTransId="{8982EE4A-6F3A-428C-8E76-02A30B39C05F}" sibTransId="{AEBFFADC-990D-480E-B682-B841BE19126D}"/>
    <dgm:cxn modelId="{0F7696D2-16A3-458C-AEC5-1C9A3FD72B90}" type="presOf" srcId="{7FA9AB4A-92C1-41E8-8158-DD2B25D9113B}" destId="{C964CC5F-AD31-46FE-B950-6FB1958FE6E6}" srcOrd="0" destOrd="0" presId="urn:microsoft.com/office/officeart/2017/3/layout/DropPinTimeline"/>
    <dgm:cxn modelId="{AD4B60E6-8BD5-4CE2-9477-D025938DBC30}" type="presOf" srcId="{393C84A3-4571-4040-9493-0BA1AF30DA26}" destId="{D47FC92B-725F-4F7A-A74D-33B323102A1B}" srcOrd="0" destOrd="0" presId="urn:microsoft.com/office/officeart/2017/3/layout/DropPinTimeline"/>
    <dgm:cxn modelId="{19FBA8F0-A54E-44A0-A655-AB9C62830C51}" type="presOf" srcId="{BAE4A921-75C0-457E-B6C7-AF5D3F924778}" destId="{9A7C4BC5-8408-4A9F-95F6-2C530BD76C90}" srcOrd="0" destOrd="0" presId="urn:microsoft.com/office/officeart/2017/3/layout/DropPinTimeline"/>
    <dgm:cxn modelId="{906961F9-228B-42F0-B93A-61A91FF72B16}" srcId="{95BE5B1F-8548-4FA5-8ECE-FF697B8BDC8B}" destId="{BAE4A921-75C0-457E-B6C7-AF5D3F924778}" srcOrd="0" destOrd="0" parTransId="{5DE6B7FC-E69A-4189-BB0C-356B2586F16F}" sibTransId="{E4500CC0-E9F9-45F4-8DBB-F762BD69C7EF}"/>
    <dgm:cxn modelId="{EE851E75-ABA5-4542-9DE5-477C9F90CD59}" type="presParOf" srcId="{1D5E3AE0-BD99-479B-81A3-134CA1305B52}" destId="{CC03F19A-A782-4E5A-9625-093D1EDAA0BB}" srcOrd="0" destOrd="0" presId="urn:microsoft.com/office/officeart/2017/3/layout/DropPinTimeline"/>
    <dgm:cxn modelId="{619A31B0-1641-496B-9318-26F830B2356A}" type="presParOf" srcId="{1D5E3AE0-BD99-479B-81A3-134CA1305B52}" destId="{DD1337DA-0D94-4BF8-B352-3B3EA06F55F0}" srcOrd="1" destOrd="0" presId="urn:microsoft.com/office/officeart/2017/3/layout/DropPinTimeline"/>
    <dgm:cxn modelId="{D3CE04B9-68D2-4C76-A6E4-19AC294D2486}" type="presParOf" srcId="{DD1337DA-0D94-4BF8-B352-3B3EA06F55F0}" destId="{A9E88B97-095F-4CC2-9545-647A2621DF67}" srcOrd="0" destOrd="0" presId="urn:microsoft.com/office/officeart/2017/3/layout/DropPinTimeline"/>
    <dgm:cxn modelId="{A94D0980-4DD1-4068-84E3-C5E5E065C4A6}" type="presParOf" srcId="{A9E88B97-095F-4CC2-9545-647A2621DF67}" destId="{04A6607E-9A4B-4D4B-A6EE-031B85F657E6}" srcOrd="0" destOrd="0" presId="urn:microsoft.com/office/officeart/2017/3/layout/DropPinTimeline"/>
    <dgm:cxn modelId="{706B0455-78AF-471C-AFC6-2CAB57249808}" type="presParOf" srcId="{A9E88B97-095F-4CC2-9545-647A2621DF67}" destId="{E736635A-B8E7-410B-A900-C76106C6B0AF}" srcOrd="1" destOrd="0" presId="urn:microsoft.com/office/officeart/2017/3/layout/DropPinTimeline"/>
    <dgm:cxn modelId="{85864D19-B9DD-4FCE-B126-BA2CFFFD9AC0}" type="presParOf" srcId="{E736635A-B8E7-410B-A900-C76106C6B0AF}" destId="{6F35A2C6-D52B-4D0D-A568-29C7D5CB9D78}" srcOrd="0" destOrd="0" presId="urn:microsoft.com/office/officeart/2017/3/layout/DropPinTimeline"/>
    <dgm:cxn modelId="{68CADA91-6692-4830-A76B-16B946D6BC39}" type="presParOf" srcId="{E736635A-B8E7-410B-A900-C76106C6B0AF}" destId="{EA20BABE-DBEE-4C24-BE16-E45AAEA3EDCA}" srcOrd="1" destOrd="0" presId="urn:microsoft.com/office/officeart/2017/3/layout/DropPinTimeline"/>
    <dgm:cxn modelId="{B3C92BBA-148C-4B7E-B0F7-5BC8AD0104DC}" type="presParOf" srcId="{A9E88B97-095F-4CC2-9545-647A2621DF67}" destId="{3ED01646-9ED9-44BF-8F18-EE860C524998}" srcOrd="2" destOrd="0" presId="urn:microsoft.com/office/officeart/2017/3/layout/DropPinTimeline"/>
    <dgm:cxn modelId="{3E6E33CF-064B-4817-AAA3-9242C8A866B5}" type="presParOf" srcId="{A9E88B97-095F-4CC2-9545-647A2621DF67}" destId="{9A7C4BC5-8408-4A9F-95F6-2C530BD76C90}" srcOrd="3" destOrd="0" presId="urn:microsoft.com/office/officeart/2017/3/layout/DropPinTimeline"/>
    <dgm:cxn modelId="{A44DCE0B-D41A-49E1-84D0-1CF1D99B41A8}" type="presParOf" srcId="{A9E88B97-095F-4CC2-9545-647A2621DF67}" destId="{7489FD9C-209C-450B-A153-25ECC5553CBF}" srcOrd="4" destOrd="0" presId="urn:microsoft.com/office/officeart/2017/3/layout/DropPinTimeline"/>
    <dgm:cxn modelId="{1086E405-12EE-4656-A41C-39DAC37EDF02}" type="presParOf" srcId="{A9E88B97-095F-4CC2-9545-647A2621DF67}" destId="{71D0D053-F4EE-4C9C-8A5B-995A0C4963AD}" srcOrd="5" destOrd="0" presId="urn:microsoft.com/office/officeart/2017/3/layout/DropPinTimeline"/>
    <dgm:cxn modelId="{F035F670-39B0-4D43-82BE-54C4419F787B}" type="presParOf" srcId="{DD1337DA-0D94-4BF8-B352-3B3EA06F55F0}" destId="{1214E832-189A-463D-AC30-630C019ABF74}" srcOrd="1" destOrd="0" presId="urn:microsoft.com/office/officeart/2017/3/layout/DropPinTimeline"/>
    <dgm:cxn modelId="{4BDD8829-7DD3-4AFA-AFAA-C698213DFFF6}" type="presParOf" srcId="{DD1337DA-0D94-4BF8-B352-3B3EA06F55F0}" destId="{C0D9AB06-9424-4F21-941D-B2FD6BC0B1F3}" srcOrd="2" destOrd="0" presId="urn:microsoft.com/office/officeart/2017/3/layout/DropPinTimeline"/>
    <dgm:cxn modelId="{BCF567F1-CA22-47AF-BF00-31F9394B2C7B}" type="presParOf" srcId="{C0D9AB06-9424-4F21-941D-B2FD6BC0B1F3}" destId="{9E1F0F25-A574-46F8-B923-19F0E1C4BCD8}" srcOrd="0" destOrd="0" presId="urn:microsoft.com/office/officeart/2017/3/layout/DropPinTimeline"/>
    <dgm:cxn modelId="{7057CD71-615D-4CCC-BA6B-1CA220D3D0E3}" type="presParOf" srcId="{C0D9AB06-9424-4F21-941D-B2FD6BC0B1F3}" destId="{78703C32-8BBE-423C-8310-57DA8CF5661C}" srcOrd="1" destOrd="0" presId="urn:microsoft.com/office/officeart/2017/3/layout/DropPinTimeline"/>
    <dgm:cxn modelId="{DAD9357A-5F87-4AAE-A1BF-7EC9F6B227EB}" type="presParOf" srcId="{78703C32-8BBE-423C-8310-57DA8CF5661C}" destId="{028C7F30-E954-4858-8394-A254126D3936}" srcOrd="0" destOrd="0" presId="urn:microsoft.com/office/officeart/2017/3/layout/DropPinTimeline"/>
    <dgm:cxn modelId="{418E03D8-60D6-49CC-9911-DEA85132C967}" type="presParOf" srcId="{78703C32-8BBE-423C-8310-57DA8CF5661C}" destId="{2711D058-BAA7-47D4-A383-AC85BDB9C49A}" srcOrd="1" destOrd="0" presId="urn:microsoft.com/office/officeart/2017/3/layout/DropPinTimeline"/>
    <dgm:cxn modelId="{DAF64540-56A4-47CD-85E0-E98979ECEEAC}" type="presParOf" srcId="{C0D9AB06-9424-4F21-941D-B2FD6BC0B1F3}" destId="{3A41E69A-F56A-4583-B89C-B41BD4D77851}" srcOrd="2" destOrd="0" presId="urn:microsoft.com/office/officeart/2017/3/layout/DropPinTimeline"/>
    <dgm:cxn modelId="{D7DFEE64-D446-4681-B860-171A2EC6BF1F}" type="presParOf" srcId="{C0D9AB06-9424-4F21-941D-B2FD6BC0B1F3}" destId="{D47FC92B-725F-4F7A-A74D-33B323102A1B}" srcOrd="3" destOrd="0" presId="urn:microsoft.com/office/officeart/2017/3/layout/DropPinTimeline"/>
    <dgm:cxn modelId="{189A1EFD-1FED-42E1-96BC-2A1B717AEDCF}" type="presParOf" srcId="{C0D9AB06-9424-4F21-941D-B2FD6BC0B1F3}" destId="{1E2ADF36-0ED9-4D0B-9DA8-76AB8AD57A13}" srcOrd="4" destOrd="0" presId="urn:microsoft.com/office/officeart/2017/3/layout/DropPinTimeline"/>
    <dgm:cxn modelId="{BEABDC66-188A-4490-9C74-D53142898D5E}" type="presParOf" srcId="{C0D9AB06-9424-4F21-941D-B2FD6BC0B1F3}" destId="{B2EBC471-2C26-45FE-A994-06E152CC747D}" srcOrd="5" destOrd="0" presId="urn:microsoft.com/office/officeart/2017/3/layout/DropPinTimeline"/>
    <dgm:cxn modelId="{B5F69730-053E-4B06-A853-37CA83FDD0E0}" type="presParOf" srcId="{DD1337DA-0D94-4BF8-B352-3B3EA06F55F0}" destId="{37249E8C-1550-4EB6-930E-D5E0E2376661}" srcOrd="3" destOrd="0" presId="urn:microsoft.com/office/officeart/2017/3/layout/DropPinTimeline"/>
    <dgm:cxn modelId="{60005AFE-25F4-4CFC-AAB5-E1E68A8C4FDC}" type="presParOf" srcId="{DD1337DA-0D94-4BF8-B352-3B3EA06F55F0}" destId="{9D5F1A08-E877-4B58-96C8-2FD292B3B116}" srcOrd="4" destOrd="0" presId="urn:microsoft.com/office/officeart/2017/3/layout/DropPinTimeline"/>
    <dgm:cxn modelId="{F97670B6-A7F8-4D3A-9CF9-4D7AA233B205}" type="presParOf" srcId="{9D5F1A08-E877-4B58-96C8-2FD292B3B116}" destId="{5351E25D-2D36-4E5D-928D-E3CB91C6F58C}" srcOrd="0" destOrd="0" presId="urn:microsoft.com/office/officeart/2017/3/layout/DropPinTimeline"/>
    <dgm:cxn modelId="{E0F16534-40B6-4F20-8EDE-839FEC59A23E}" type="presParOf" srcId="{9D5F1A08-E877-4B58-96C8-2FD292B3B116}" destId="{73EE79CC-B076-4852-B0FB-12271328E0F1}" srcOrd="1" destOrd="0" presId="urn:microsoft.com/office/officeart/2017/3/layout/DropPinTimeline"/>
    <dgm:cxn modelId="{940A82C3-22A5-475D-BCEA-D2498170F439}" type="presParOf" srcId="{73EE79CC-B076-4852-B0FB-12271328E0F1}" destId="{36FB9A81-4B76-4345-B78F-BFC8502F0C48}" srcOrd="0" destOrd="0" presId="urn:microsoft.com/office/officeart/2017/3/layout/DropPinTimeline"/>
    <dgm:cxn modelId="{7754D8C8-F88C-44D7-B486-2874C8C31482}" type="presParOf" srcId="{73EE79CC-B076-4852-B0FB-12271328E0F1}" destId="{54E9787F-D270-4F42-9D4D-33FB0CF6F31C}" srcOrd="1" destOrd="0" presId="urn:microsoft.com/office/officeart/2017/3/layout/DropPinTimeline"/>
    <dgm:cxn modelId="{F25DADF1-F95D-4E29-8793-D7DF79400209}" type="presParOf" srcId="{9D5F1A08-E877-4B58-96C8-2FD292B3B116}" destId="{82BCA083-80C3-4058-9BD8-C46261DA9F8C}" srcOrd="2" destOrd="0" presId="urn:microsoft.com/office/officeart/2017/3/layout/DropPinTimeline"/>
    <dgm:cxn modelId="{690FAF62-084B-47D4-B78A-98EC4CB52DC7}" type="presParOf" srcId="{9D5F1A08-E877-4B58-96C8-2FD292B3B116}" destId="{C964CC5F-AD31-46FE-B950-6FB1958FE6E6}" srcOrd="3" destOrd="0" presId="urn:microsoft.com/office/officeart/2017/3/layout/DropPinTimeline"/>
    <dgm:cxn modelId="{C7CA1314-0236-4873-A8E6-809F622A5EAE}" type="presParOf" srcId="{9D5F1A08-E877-4B58-96C8-2FD292B3B116}" destId="{190034F2-01B6-4E29-94D7-2881B6E05652}" srcOrd="4" destOrd="0" presId="urn:microsoft.com/office/officeart/2017/3/layout/DropPinTimeline"/>
    <dgm:cxn modelId="{50AFCC46-5F6A-4913-B4AE-27A766370ADA}" type="presParOf" srcId="{9D5F1A08-E877-4B58-96C8-2FD292B3B116}" destId="{F29EE066-4B42-49B1-9BCF-2587B8F1C6E6}" srcOrd="5" destOrd="0" presId="urn:microsoft.com/office/officeart/2017/3/layout/DropPinTimelin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03F19A-A782-4E5A-9625-093D1EDAA0BB}">
      <dsp:nvSpPr>
        <dsp:cNvPr id="0" name=""/>
        <dsp:cNvSpPr/>
      </dsp:nvSpPr>
      <dsp:spPr>
        <a:xfrm>
          <a:off x="0" y="2824956"/>
          <a:ext cx="6797675" cy="0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triangle" w="lg" len="lg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35A2C6-D52B-4D0D-A568-29C7D5CB9D78}">
      <dsp:nvSpPr>
        <dsp:cNvPr id="0" name=""/>
        <dsp:cNvSpPr/>
      </dsp:nvSpPr>
      <dsp:spPr>
        <a:xfrm rot="8100000">
          <a:off x="92381" y="651568"/>
          <a:ext cx="414436" cy="414436"/>
        </a:xfrm>
        <a:prstGeom prst="teardrop">
          <a:avLst>
            <a:gd name="adj" fmla="val 11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20BABE-DBEE-4C24-BE16-E45AAEA3EDCA}">
      <dsp:nvSpPr>
        <dsp:cNvPr id="0" name=""/>
        <dsp:cNvSpPr/>
      </dsp:nvSpPr>
      <dsp:spPr>
        <a:xfrm>
          <a:off x="138421" y="697608"/>
          <a:ext cx="322356" cy="32235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D01646-9ED9-44BF-8F18-EE860C524998}">
      <dsp:nvSpPr>
        <dsp:cNvPr id="0" name=""/>
        <dsp:cNvSpPr/>
      </dsp:nvSpPr>
      <dsp:spPr>
        <a:xfrm>
          <a:off x="592650" y="1152582"/>
          <a:ext cx="2819433" cy="16723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95250" bIns="142875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baseline="0" dirty="0"/>
            <a:t>- Study about company</a:t>
          </a:r>
        </a:p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baseline="0" dirty="0"/>
            <a:t>- Study about the product</a:t>
          </a:r>
        </a:p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baseline="0" dirty="0"/>
            <a:t>- Study Joomla</a:t>
          </a:r>
          <a:endParaRPr lang="en-US" sz="1500" kern="1200" dirty="0"/>
        </a:p>
      </dsp:txBody>
      <dsp:txXfrm>
        <a:off x="592650" y="1152582"/>
        <a:ext cx="2819433" cy="1672373"/>
      </dsp:txXfrm>
    </dsp:sp>
    <dsp:sp modelId="{9A7C4BC5-8408-4A9F-95F6-2C530BD76C90}">
      <dsp:nvSpPr>
        <dsp:cNvPr id="0" name=""/>
        <dsp:cNvSpPr/>
      </dsp:nvSpPr>
      <dsp:spPr>
        <a:xfrm>
          <a:off x="592650" y="564991"/>
          <a:ext cx="2819433" cy="5875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/>
            <a:t>1 - 30 June 2021</a:t>
          </a:r>
        </a:p>
      </dsp:txBody>
      <dsp:txXfrm>
        <a:off x="592650" y="564991"/>
        <a:ext cx="2819433" cy="587590"/>
      </dsp:txXfrm>
    </dsp:sp>
    <dsp:sp modelId="{7489FD9C-209C-450B-A153-25ECC5553CBF}">
      <dsp:nvSpPr>
        <dsp:cNvPr id="0" name=""/>
        <dsp:cNvSpPr/>
      </dsp:nvSpPr>
      <dsp:spPr>
        <a:xfrm>
          <a:off x="299599" y="1152582"/>
          <a:ext cx="0" cy="1672373"/>
        </a:xfrm>
        <a:prstGeom prst="line">
          <a:avLst/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A6607E-9A4B-4D4B-A6EE-031B85F657E6}">
      <dsp:nvSpPr>
        <dsp:cNvPr id="0" name=""/>
        <dsp:cNvSpPr/>
      </dsp:nvSpPr>
      <dsp:spPr>
        <a:xfrm>
          <a:off x="247594" y="2772072"/>
          <a:ext cx="105498" cy="10576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8C7F30-E954-4858-8394-A254126D3936}">
      <dsp:nvSpPr>
        <dsp:cNvPr id="0" name=""/>
        <dsp:cNvSpPr/>
      </dsp:nvSpPr>
      <dsp:spPr>
        <a:xfrm rot="8100000">
          <a:off x="3473117" y="632699"/>
          <a:ext cx="414436" cy="414436"/>
        </a:xfrm>
        <a:prstGeom prst="teardrop">
          <a:avLst>
            <a:gd name="adj" fmla="val 115000"/>
          </a:avLst>
        </a:prstGeom>
        <a:solidFill>
          <a:schemeClr val="accent2">
            <a:hueOff val="17677"/>
            <a:satOff val="-17244"/>
            <a:lumOff val="-883"/>
            <a:alphaOff val="0"/>
          </a:schemeClr>
        </a:solidFill>
        <a:ln w="15875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11D058-BAA7-47D4-A383-AC85BDB9C49A}">
      <dsp:nvSpPr>
        <dsp:cNvPr id="0" name=""/>
        <dsp:cNvSpPr/>
      </dsp:nvSpPr>
      <dsp:spPr>
        <a:xfrm rot="10800000">
          <a:off x="3519158" y="678739"/>
          <a:ext cx="322356" cy="32235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41E69A-F56A-4583-B89C-B41BD4D77851}">
      <dsp:nvSpPr>
        <dsp:cNvPr id="0" name=""/>
        <dsp:cNvSpPr/>
      </dsp:nvSpPr>
      <dsp:spPr>
        <a:xfrm>
          <a:off x="2282171" y="2824956"/>
          <a:ext cx="2819433" cy="16723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875" rIns="0" bIns="95250" numCol="1" spcCol="1270" anchor="b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 dirty="0"/>
        </a:p>
      </dsp:txBody>
      <dsp:txXfrm>
        <a:off x="2282171" y="2824956"/>
        <a:ext cx="2819433" cy="1672373"/>
      </dsp:txXfrm>
    </dsp:sp>
    <dsp:sp modelId="{D47FC92B-725F-4F7A-A74D-33B323102A1B}">
      <dsp:nvSpPr>
        <dsp:cNvPr id="0" name=""/>
        <dsp:cNvSpPr/>
      </dsp:nvSpPr>
      <dsp:spPr>
        <a:xfrm>
          <a:off x="2282171" y="4497329"/>
          <a:ext cx="2819433" cy="5875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endParaRPr lang="en-US" sz="2000" kern="1200" dirty="0"/>
        </a:p>
      </dsp:txBody>
      <dsp:txXfrm>
        <a:off x="2282171" y="4497329"/>
        <a:ext cx="2819433" cy="587590"/>
      </dsp:txXfrm>
    </dsp:sp>
    <dsp:sp modelId="{1E2ADF36-0ED9-4D0B-9DA8-76AB8AD57A13}">
      <dsp:nvSpPr>
        <dsp:cNvPr id="0" name=""/>
        <dsp:cNvSpPr/>
      </dsp:nvSpPr>
      <dsp:spPr>
        <a:xfrm>
          <a:off x="2433736" y="3236008"/>
          <a:ext cx="0" cy="1672373"/>
        </a:xfrm>
        <a:prstGeom prst="line">
          <a:avLst/>
        </a:prstGeom>
        <a:noFill/>
        <a:ln w="12700" cap="flat" cmpd="sng" algn="ctr">
          <a:noFill/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1F0F25-A574-46F8-B923-19F0E1C4BCD8}">
      <dsp:nvSpPr>
        <dsp:cNvPr id="0" name=""/>
        <dsp:cNvSpPr/>
      </dsp:nvSpPr>
      <dsp:spPr>
        <a:xfrm>
          <a:off x="2381731" y="3183125"/>
          <a:ext cx="105498" cy="105766"/>
        </a:xfrm>
        <a:prstGeom prst="ellipse">
          <a:avLst/>
        </a:prstGeom>
        <a:solidFill>
          <a:schemeClr val="bg1"/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FB9A81-4B76-4345-B78F-BFC8502F0C48}">
      <dsp:nvSpPr>
        <dsp:cNvPr id="0" name=""/>
        <dsp:cNvSpPr/>
      </dsp:nvSpPr>
      <dsp:spPr>
        <a:xfrm rot="8100000">
          <a:off x="3471423" y="651568"/>
          <a:ext cx="414436" cy="414436"/>
        </a:xfrm>
        <a:prstGeom prst="teardrop">
          <a:avLst>
            <a:gd name="adj" fmla="val 115000"/>
          </a:avLst>
        </a:prstGeom>
        <a:solidFill>
          <a:schemeClr val="accent2">
            <a:hueOff val="35353"/>
            <a:satOff val="-34487"/>
            <a:lumOff val="-1766"/>
            <a:alphaOff val="0"/>
          </a:schemeClr>
        </a:solidFill>
        <a:ln w="15875" cap="flat" cmpd="sng" algn="ctr">
          <a:solidFill>
            <a:schemeClr val="accent2">
              <a:hueOff val="35353"/>
              <a:satOff val="-34487"/>
              <a:lumOff val="-176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E9787F-D270-4F42-9D4D-33FB0CF6F31C}">
      <dsp:nvSpPr>
        <dsp:cNvPr id="0" name=""/>
        <dsp:cNvSpPr/>
      </dsp:nvSpPr>
      <dsp:spPr>
        <a:xfrm>
          <a:off x="3517463" y="697608"/>
          <a:ext cx="322356" cy="32235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BCA083-80C3-4058-9BD8-C46261DA9F8C}">
      <dsp:nvSpPr>
        <dsp:cNvPr id="0" name=""/>
        <dsp:cNvSpPr/>
      </dsp:nvSpPr>
      <dsp:spPr>
        <a:xfrm>
          <a:off x="3971692" y="1152582"/>
          <a:ext cx="2819433" cy="16723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95250" bIns="142875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-</a:t>
          </a:r>
          <a:r>
            <a:rPr lang="en-US" sz="1500" kern="1200" baseline="0" dirty="0"/>
            <a:t> Study about Tello drone</a:t>
          </a:r>
        </a:p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baseline="0" dirty="0"/>
            <a:t>- Working on Drone project</a:t>
          </a:r>
          <a:endParaRPr lang="en-US" sz="1500" kern="1200" dirty="0"/>
        </a:p>
      </dsp:txBody>
      <dsp:txXfrm>
        <a:off x="3971692" y="1152582"/>
        <a:ext cx="2819433" cy="1672373"/>
      </dsp:txXfrm>
    </dsp:sp>
    <dsp:sp modelId="{C964CC5F-AD31-46FE-B950-6FB1958FE6E6}">
      <dsp:nvSpPr>
        <dsp:cNvPr id="0" name=""/>
        <dsp:cNvSpPr/>
      </dsp:nvSpPr>
      <dsp:spPr>
        <a:xfrm>
          <a:off x="3971692" y="564991"/>
          <a:ext cx="2819433" cy="5875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/>
            <a:t>1 – 30 July 2021</a:t>
          </a:r>
        </a:p>
      </dsp:txBody>
      <dsp:txXfrm>
        <a:off x="3971692" y="564991"/>
        <a:ext cx="2819433" cy="587590"/>
      </dsp:txXfrm>
    </dsp:sp>
    <dsp:sp modelId="{190034F2-01B6-4E29-94D7-2881B6E05652}">
      <dsp:nvSpPr>
        <dsp:cNvPr id="0" name=""/>
        <dsp:cNvSpPr/>
      </dsp:nvSpPr>
      <dsp:spPr>
        <a:xfrm>
          <a:off x="3678641" y="1152582"/>
          <a:ext cx="0" cy="1672373"/>
        </a:xfrm>
        <a:prstGeom prst="line">
          <a:avLst/>
        </a:prstGeom>
        <a:noFill/>
        <a:ln w="12700" cap="flat" cmpd="sng" algn="ctr">
          <a:solidFill>
            <a:schemeClr val="accent2">
              <a:hueOff val="35353"/>
              <a:satOff val="-34487"/>
              <a:lumOff val="-1766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51E25D-2D36-4E5D-928D-E3CB91C6F58C}">
      <dsp:nvSpPr>
        <dsp:cNvPr id="0" name=""/>
        <dsp:cNvSpPr/>
      </dsp:nvSpPr>
      <dsp:spPr>
        <a:xfrm>
          <a:off x="3626636" y="2772072"/>
          <a:ext cx="105498" cy="105766"/>
        </a:xfrm>
        <a:prstGeom prst="ellipse">
          <a:avLst/>
        </a:prstGeom>
        <a:solidFill>
          <a:schemeClr val="accent2">
            <a:hueOff val="35353"/>
            <a:satOff val="-34487"/>
            <a:lumOff val="-1766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7/3/layout/DropPinTimeline">
  <dgm:title val="Drop Pin Timeline"/>
  <dgm:desc val="Use to show a list of events in chronological order. An invisible box next to the pin contains the date and the description is immediately below. It can display a medium amount of text and medium length date format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">
    <dgm:varLst>
      <dgm:chMax/>
      <dgm:chPref/>
      <dgm:animLvl val="lvl"/>
    </dgm:varLst>
    <dgm:alg type="composite"/>
    <dgm:shape xmlns:r="http://schemas.openxmlformats.org/officeDocument/2006/relationships" r:blip="">
      <dgm:adjLst/>
    </dgm:shape>
    <dgm:constrLst>
      <dgm:constr type="w" for="ch" forName="divider" refType="w"/>
      <dgm:constr type="h" for="ch" forName="divider"/>
      <dgm:constr type="ctrY" for="ch" forName="divider" refType="h" fact="0.5"/>
      <dgm:constr type="l" for="ch" forName="divider"/>
      <dgm:constr type="w" for="ch" forName="nodes" refType="w"/>
      <dgm:constr type="h" for="ch" forName="nodes" refType="h" fact="0.8"/>
      <dgm:constr type="ctrY" for="ch" forName="nodes" refType="h" fact="0.5"/>
    </dgm:constrLst>
    <dgm:layoutNode name="divider" styleLbl="fgAcc1">
      <dgm:alg type="sp"/>
      <dgm:choose name="ArrowShape">
        <dgm:if name="ArrowShapeLTR" func="var" arg="dir" op="equ" val="norm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 w="19050">
                    <a:solidFill>
                      <a:srgbClr val="000000"/>
                    </a:solidFill>
                    <a:tailEnd type="triangle" w="lg" len="lg"/>
                  </a:ln>
                </dgm1612:spPr>
              </a:ext>
            </dgm:extLst>
          </dgm:shape>
        </dgm:if>
        <dgm:else name="ArrowShapeRTL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>
                    <a:solidFill>
                      <a:srgbClr val="000000"/>
                    </a:solidFill>
                    <a:headEnd type="triangle" w="lg" len="lg"/>
                  </a:ln>
                </dgm1612:spPr>
              </a:ext>
            </dgm:extLst>
          </dgm:shape>
        </dgm:else>
      </dgm:choose>
      <dgm:presOf/>
      <dgm:constrLst/>
      <dgm:ruleLst/>
    </dgm:layoutNode>
    <dgm:layoutNode name="nodes">
      <dgm:varLst>
        <dgm:chMax/>
        <dgm:chPref/>
        <dgm:animLvl val="lvl"/>
      </dgm:varLst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constrLst>
        <dgm:constr type="primFontSz" for="des" forName="L1TextContainer" val="20"/>
        <dgm:constr type="primFontSz" for="des" forName="L2TextContainer" refType="primFontSz" refFor="des" refForName="L1TextContainer" op="equ" fact="0.75"/>
        <dgm:constr type="w" for="ch" forName="composite" refType="w"/>
        <dgm:constr type="h" for="ch" forName="composite" refType="h"/>
        <dgm:constr type="w" for="ch" forName="spaceBetweenRectangles" refType="w" refFor="ch" refForName="composite" fact="-0.5"/>
        <dgm:constr type="w" for="ch" ptType="sibTrans" op="equ"/>
        <dgm:constr type="primFontSz" for="des" forName="L1TextContainer" op="equ"/>
        <dgm:constr type="primFontSz" for="des" forName="L2TextContainer" op="equ"/>
        <dgm:constr type="primFontSz" for="des" forName="L1TextContainer1" val="20"/>
        <dgm:constr type="primFontSz" for="des" forName="L2TextContainer1" refType="primFontSz" refFor="des" refForName="L1TextContainer1" op="equ" fact="0.75"/>
        <dgm:constr type="w" for="ch" forName="composite1" refType="w"/>
        <dgm:constr type="h" for="ch" forName="composite1" refType="h"/>
        <dgm:constr type="w" for="ch" forName="spaceBetweenRectangles1" refType="w" refFor="ch" refForName="composite1" fact="0.28"/>
        <dgm:constr type="primFontSz" for="des" forName="L1TextContainer1" op="equ"/>
        <dgm:constr type="primFontSz" for="des" forName="L2TextContainer1" op="equ"/>
      </dgm:constrLst>
      <dgm:choose name="LayoutBasedOnCountOfNodes">
        <dgm:if name="LessThanOrEqualToTwoNodes" axis="ch" ptType="node" func="cnt" op="lte" val="2">
          <dgm:forEach name="nodesForEach1" axis="ch" ptType="node">
            <dgm:layoutNode name="composite1">
              <dgm:alg type="composite"/>
              <dgm:shape xmlns:r="http://schemas.openxmlformats.org/officeDocument/2006/relationships" r:blip="">
                <dgm:adjLst/>
              </dgm:shape>
              <dgm:choose name="CaseForLayoutDirection1">
                <dgm:if name="CaseForLayoutDirectionLTR1" func="var" arg="dir" op="equ" val="norm">
                  <dgm:choose name="CaseForPlacingNodesAboveAndBelowDividerLTR1">
                    <dgm:if name="CaseForPlacingNodeAboveDividerLTR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LTR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if>
                <dgm:else name="CaseForLayoutDirectionRTL1">
                  <dgm:choose name="CaseForPlacingNodesAboveAndBelowDividerRTL1">
                    <dgm:if name="CaseForPlacingNodeAboveDividerRTL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RTL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else>
              </dgm:choose>
              <dgm:layoutNode name="ConnectorPoint1" styleLbl="lnNode1" moveWith="ConnectLine1">
                <dgm:alg type="sp"/>
                <dgm:shape xmlns:r="http://schemas.openxmlformats.org/officeDocument/2006/relationships" type="ellipse" r:blip="" zOrderOff="10">
                  <dgm:adjLst/>
                </dgm:shape>
                <dgm:presOf/>
                <dgm:constrLst>
                  <dgm:constr type="w" refType="h" op="equ"/>
                </dgm:constrLst>
              </dgm:layoutNode>
              <dgm:layoutNode name="DropPinPlaceHolder1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1" refType="w"/>
                  <dgm:constr type="h" for="ch" forName="DropPin1" refType="h"/>
                  <dgm:constr type="ctrX" for="ch" forName="DropPin1" refType="w" fact="0.5"/>
                  <dgm:constr type="ctrY" for="ch" forName="DropPin1" refType="h" fact="0.5"/>
                  <dgm:constr type="w" for="ch" forName="Ellipse1" refType="w" refFor="ch" refForName="DropPin1" fact="0.55"/>
                  <dgm:constr type="h" for="ch" forName="Ellipse1" refType="w" refFor="ch" refForName="DropPin1" fact="0.55"/>
                  <dgm:constr type="ctrX" for="ch" forName="Ellipse1" refType="ctrX" refFor="ch" refForName="DropPin1"/>
                  <dgm:constr type="ctrY" for="ch" forName="Ellipse1" refType="ctrY" refFor="ch" refForName="DropPin1"/>
                </dgm:constrLst>
                <dgm:layoutNode name="DropPin1" styleLbl="alignNode1">
                  <dgm:alg type="sp"/>
                  <dgm:choose name="CaseForPlacingTearDropAboveAndBelowDivider1">
                    <dgm:if name="CaseForPlacingTearDropAboveDivider1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1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1" styleLbl="fgAcc1" moveWith="DropPin1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1" styleLbl="revTx" moveWith="L1TextContainer">
                <dgm:varLst>
                  <dgm:bulletEnabled val="1"/>
                </dgm:varLst>
                <dgm:choose name="casesForTxtDirLogic1">
                  <dgm:if name="Name771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5"/>
                      <dgm:constr type="bMarg" refType="primFontSz" fact="0.75"/>
                    </dgm:constrLst>
                  </dgm:if>
                  <dgm:else name="Name881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1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1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1" axis="followSib" ptType="sibTrans" cnt="1">
              <dgm:layoutNode name="spaceBetweenRectangles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if>
        <dgm:else name="MoreThanTwoNodes">
          <dgm:forEach name="nodesForEach" axis="ch" ptType="node">
            <dgm:layoutNode name="composite">
              <dgm:alg type="composite"/>
              <dgm:shape xmlns:r="http://schemas.openxmlformats.org/officeDocument/2006/relationships" r:blip="">
                <dgm:adjLst/>
              </dgm:shape>
              <dgm:choose name="CaseForLayoutDirection">
                <dgm:if name="CaseForLayoutDirectionLTR" func="var" arg="dir" op="equ" val="norm">
                  <dgm:choose name="CaseForPlacingNodesAboveAndBelowDividerLTR">
                    <dgm:if name="CaseForPlacingNodeAboveDividerLTR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LTR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if>
                <dgm:else name="CaseForLayoutDirectionRTL">
                  <dgm:choose name="CaseForPlacingNodesAboveAndBelowDividerRTL">
                    <dgm:if name="CaseForPlacingNodeAboveDividerRTL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RTL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else>
              </dgm:choose>
              <dgm:layoutNode name="ConnectorPoint" styleLbl="lnNode1" moveWith="ConnectLine">
                <dgm:alg type="sp"/>
                <dgm:shape xmlns:r="http://schemas.openxmlformats.org/officeDocument/2006/relationships" type="ellipse" r:blip="" zOrderOff="10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6350"/>
                      </dgm1612:spPr>
                    </a:ext>
                  </dgm:extLst>
                </dgm:shape>
                <dgm:presOf/>
                <dgm:constrLst>
                  <dgm:constr type="w" refType="h" op="equ"/>
                </dgm:constrLst>
              </dgm:layoutNode>
              <dgm:layoutNode name="DropPinPlaceHolder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" refType="w"/>
                  <dgm:constr type="h" for="ch" forName="DropPin" refType="h"/>
                  <dgm:constr type="ctrX" for="ch" forName="DropPin" refType="w" fact="0.5"/>
                  <dgm:constr type="ctrY" for="ch" forName="DropPin" refType="h" fact="0.5"/>
                  <dgm:constr type="w" for="ch" forName="Ellipse" refType="w" refFor="ch" refForName="DropPin" fact="0.55"/>
                  <dgm:constr type="h" for="ch" forName="Ellipse" refType="w" refFor="ch" refForName="DropPin" fact="0.55"/>
                  <dgm:constr type="ctrX" for="ch" forName="Ellipse" refType="ctrX" refFor="ch" refForName="DropPin"/>
                  <dgm:constr type="ctrY" for="ch" forName="Ellipse" refType="ctrY" refFor="ch" refForName="DropPin"/>
                </dgm:constrLst>
                <dgm:layoutNode name="DropPin" styleLbl="alignNode1">
                  <dgm:alg type="sp"/>
                  <dgm:choose name="CaseForPlacingTearDropAboveAndBelowDivider">
                    <dgm:if name="CaseForPlacingTearDropAboveDivider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" styleLbl="fgAcc1" moveWith="DropPin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" styleLbl="revTx" moveWith="L1TextContainer">
                <dgm:varLst>
                  <dgm:bulletEnabled val="1"/>
                </dgm:varLst>
                <dgm:choose name="casesForTxtDirLogic">
                  <dgm:if name="Name77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5"/>
                      <dgm:constr type="bMarg" refType="primFontSz" fact="0.75"/>
                    </dgm:constrLst>
                  </dgm:if>
                  <dgm:else name="Name88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" axis="followSib" ptType="sibTrans" cnt="1">
              <dgm:layoutNode name="spaceBetweenRectangles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else>
      </dgm:choose>
    </dgm:layoutNode>
  </dgm:layoutNode>
  <dgm:extLst>
    <a:ext uri="{68A01E43-0DF5-4B5B-8FA6-DAF915123BFB}">
      <dgm1612:lstStyle xmlns:dgm1612="http://schemas.microsoft.com/office/drawing/2016/12/diagram">
        <a:lvl1pPr>
          <a:defRPr b="1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8/29/2021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141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8/29/2021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705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8/29/2021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427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8/29/2021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905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8/29/2021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3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8/29/2021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820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8/29/2021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09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615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894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12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tionary.org/wiki/thank_you" TargetMode="External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atprothailand/" TargetMode="External"/><Relationship Id="rId2" Type="http://schemas.openxmlformats.org/officeDocument/2006/relationships/hyperlink" Target="mailto:info@atprothai.co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D526C9-A8C7-41E6-85BB-39F06C858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My Internship 2021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 fontScale="92500"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Thawanrat Atthawiwatkul 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62011277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0338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4389D-9243-4598-A63B-B73052141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Seller Products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9032AAA-F220-48BF-A179-EC119B06E1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2046545"/>
            <a:ext cx="3560034" cy="3760788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684060-362E-4ED3-88E6-D45FA406B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4041" y="2046545"/>
            <a:ext cx="6351639" cy="3559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451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FB3D1-5967-40E6-A53D-A49D021BA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Seller Products (2)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FBEDF1-076E-4085-A1C5-8D6FEF5374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7768" y="2024311"/>
            <a:ext cx="7087638" cy="376078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B9C382-3F66-4BC5-9CE2-2B71FFBD4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7121" y="2432299"/>
            <a:ext cx="6420465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6184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5B732-AF4B-4C67-8594-0EB692389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Demo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4B2A1C-525F-4318-BBB3-358B723829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15549" y="2108200"/>
            <a:ext cx="2821227" cy="3760788"/>
          </a:xfrm>
        </p:spPr>
      </p:pic>
    </p:spTree>
    <p:extLst>
      <p:ext uri="{BB962C8B-B14F-4D97-AF65-F5344CB8AC3E}">
        <p14:creationId xmlns:p14="http://schemas.microsoft.com/office/powerpoint/2010/main" val="2541235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615B4-E434-443E-AD7C-ECF9742B7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about Joomla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F9B70-B664-44B4-AF16-CA39C7429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2000" b="0" i="0" dirty="0">
                <a:solidFill>
                  <a:srgbClr val="4D515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 free and open-source content management system for publishing web content on websites.</a:t>
            </a:r>
          </a:p>
          <a:p>
            <a:pPr>
              <a:buFontTx/>
              <a:buChar char="-"/>
            </a:pPr>
            <a:r>
              <a:rPr lang="en-US" sz="2000" dirty="0">
                <a:solidFill>
                  <a:srgbClr val="4D515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 study them on these 2 books and YouTube.</a:t>
            </a:r>
          </a:p>
          <a:p>
            <a:pPr marL="0" indent="0">
              <a:buNone/>
            </a:pPr>
            <a:endParaRPr lang="en-US" sz="2000" b="0" i="0" dirty="0">
              <a:solidFill>
                <a:srgbClr val="4D5156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7995C7-D3AC-4D1A-8639-BDE5171D1F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3851" y="3130466"/>
            <a:ext cx="4144298" cy="310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16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F889C-D167-4492-B49F-8589F57D1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effectLst/>
                <a:ea typeface="Calibri" panose="020F0502020204030204" pitchFamily="34" charset="0"/>
                <a:cs typeface="Cordia New" panose="020B0304020202020204" pitchFamily="34" charset="-34"/>
              </a:rPr>
              <a:t>My drone flying certificate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B1D5469-1DAE-483E-9A15-4D7542A4F0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16183" y="415020"/>
            <a:ext cx="4108286" cy="575597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4C17DD0-C748-4F90-8A53-F6A215B4B4E3}"/>
              </a:ext>
            </a:extLst>
          </p:cNvPr>
          <p:cNvSpPr/>
          <p:nvPr/>
        </p:nvSpPr>
        <p:spPr>
          <a:xfrm>
            <a:off x="8305101" y="4362275"/>
            <a:ext cx="1115736" cy="109057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8668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72266-AB44-4BF8-B218-9FBC1B1D0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Tello Drone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C58CA62-34EA-4699-AF8F-BC1AE1FA8C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88567" y="2339483"/>
            <a:ext cx="2475191" cy="3298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8104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E1295-4328-4EFE-ADA4-70BA2FE41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on Tello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7739D-A83E-41E5-84FB-3C8E7DC20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- Using Python</a:t>
            </a:r>
          </a:p>
          <a:p>
            <a:r>
              <a:rPr lang="en-US" dirty="0"/>
              <a:t>- PyCharm</a:t>
            </a:r>
          </a:p>
          <a:p>
            <a:pPr marL="537210" indent="-285750" algn="just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Python Interpreter on PyCharm (can be download at setting)</a:t>
            </a:r>
          </a:p>
          <a:p>
            <a:pPr marL="0" lvl="0" indent="0" algn="just">
              <a:lnSpc>
                <a:spcPct val="115000"/>
              </a:lnSpc>
              <a:spcBef>
                <a:spcPts val="300"/>
              </a:spcBef>
              <a:buNone/>
            </a:pP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		-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Djitellopy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lvl="0" indent="0" algn="just">
              <a:lnSpc>
                <a:spcPct val="115000"/>
              </a:lnSpc>
              <a:spcAft>
                <a:spcPts val="30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		-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Opencv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-python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858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04737-DE53-4B91-B66D-C9785008A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Practicing on Tello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C71CD41-058D-411D-83BD-F3A39454E4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9695" y="2218693"/>
            <a:ext cx="3865199" cy="29019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43C40B-D073-4B64-B1CC-0AA6A7C91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480" y="2337721"/>
            <a:ext cx="3877392" cy="218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8575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89D84-A880-4BA7-A3A9-C191EF0B2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Face Tracking Project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EB9E2C-9168-4994-BD43-010A5945BB1D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1827" y="2150145"/>
            <a:ext cx="4976577" cy="27993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32825F-A54E-4E3D-B318-8A7D5F194D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6371" y="2150145"/>
            <a:ext cx="4913802" cy="276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2219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665E8-7899-46AD-A424-A9F9285E9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Face Tracking Project (2)</a:t>
            </a:r>
          </a:p>
        </p:txBody>
      </p:sp>
      <p:pic>
        <p:nvPicPr>
          <p:cNvPr id="4" name="2b29dc5c-5e49-47ec-8176-b5d870a28bfb">
            <a:hlinkClick r:id="" action="ppaction://media"/>
            <a:extLst>
              <a:ext uri="{FF2B5EF4-FFF2-40B4-BE49-F238E27FC236}">
                <a16:creationId xmlns:a16="http://schemas.microsoft.com/office/drawing/2014/main" id="{605D8207-C59E-41BC-B09D-E347A7E7E1A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67300" y="2108200"/>
            <a:ext cx="2116138" cy="3760788"/>
          </a:xfrm>
        </p:spPr>
      </p:pic>
    </p:spTree>
    <p:extLst>
      <p:ext uri="{BB962C8B-B14F-4D97-AF65-F5344CB8AC3E}">
        <p14:creationId xmlns:p14="http://schemas.microsoft.com/office/powerpoint/2010/main" val="927960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Work period</a:t>
            </a:r>
          </a:p>
        </p:txBody>
      </p:sp>
      <p:graphicFrame>
        <p:nvGraphicFramePr>
          <p:cNvPr id="7" name="Content Placeholder 2" descr="SmartArt timeline">
            <a:extLst>
              <a:ext uri="{FF2B5EF4-FFF2-40B4-BE49-F238E27FC236}">
                <a16:creationId xmlns:a16="http://schemas.microsoft.com/office/drawing/2014/main" id="{4279E28C-3AD3-4230-B1D6-C039672D12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485851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925130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84E14-E71B-4788-BA9A-7BB67A108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D3746C-CE36-4CA5-8547-D96E3D449A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36425" y="2332140"/>
            <a:ext cx="4719149" cy="314609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CC6E44-FF47-4660-AE91-0AFB19E995EC}"/>
              </a:ext>
            </a:extLst>
          </p:cNvPr>
          <p:cNvSpPr txBox="1"/>
          <p:nvPr/>
        </p:nvSpPr>
        <p:spPr>
          <a:xfrm>
            <a:off x="4276855" y="5361607"/>
            <a:ext cx="417871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://en.wiktionary.org/wiki/thank_you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1470256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C47F3-D499-4C9F-B7EF-E72E5D017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Company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A2065-E1E4-4A89-9BF8-D38E185F0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A T PRO CO.,LTD.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th-TH" sz="2000" dirty="0">
                <a:latin typeface="Calibri" panose="020F0502020204030204" pitchFamily="34" charset="0"/>
              </a:rPr>
              <a:t>ชื่อผู้ประกอบการ บริษัท เอ ที โปร จำกัด   </a:t>
            </a:r>
          </a:p>
          <a:p>
            <a:pPr marL="0" indent="0"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th-TH" sz="2000" dirty="0">
                <a:latin typeface="Calibri" panose="020F0502020204030204" pitchFamily="34" charset="0"/>
              </a:rPr>
              <a:t>ชื่อสถานประกอบการ สนง.ใหญ่ 00000 19/65 หมู่ 11 ถนนเลียบวารี แขวงโคกแฝด เขตหนองจอก กรุงเทพ 10530   </a:t>
            </a:r>
          </a:p>
          <a:p>
            <a:pPr marL="0" indent="0"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th-TH" sz="2000" dirty="0">
                <a:latin typeface="Calibri" panose="020F0502020204030204" pitchFamily="34" charset="0"/>
              </a:rPr>
              <a:t>ชื่อสถานประกอบการ สาขา 00002 192/85 หมู่ 4 ตำบลบ้านกลาง อำเภอเมืองลำพูน จังหวัดลำพูน 51000   </a:t>
            </a:r>
          </a:p>
          <a:p>
            <a:pPr marL="0" indent="0"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th-TH" sz="2000" dirty="0">
                <a:latin typeface="Calibri" panose="020F0502020204030204" pitchFamily="34" charset="0"/>
              </a:rPr>
              <a:t>ชื่อสถานประกอบการ สาขา 00003 1/11 หมู่ 7 ตำบลยุหว่า อำเภอสันป่าตอง จังหวัดเชียงใหม่ 50120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05C337-F0F1-4986-AB91-B7EEE683F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500" y="4816897"/>
            <a:ext cx="1905000" cy="11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974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ECDAC-B159-45CD-BE45-AC3827141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D7F45-4AD3-449D-9C50-D050291E6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49808" lvl="4" indent="0" algn="just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th-TH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โทรศัพท์ : +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662 989 1371 , +6652 031 743</a:t>
            </a:r>
          </a:p>
          <a:p>
            <a:pPr marL="749808" lvl="4" indent="0" algn="just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th-TH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แฟกซ์ : +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662 989 1372 , +6652 031 744</a:t>
            </a:r>
          </a:p>
          <a:p>
            <a:pPr marL="749808" lvl="4" indent="0" algn="just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th-TH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มือถือ : +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66 81 916 7954</a:t>
            </a:r>
          </a:p>
          <a:p>
            <a:pPr marL="749808" lvl="4" indent="0" algn="just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Website: www.atprothai.com</a:t>
            </a:r>
          </a:p>
          <a:p>
            <a:pPr marL="749808" lvl="4" indent="0" algn="just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2000" u="sng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Email: info@atprothai.com</a:t>
            </a:r>
            <a:endParaRPr lang="en-US" sz="20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9808" lvl="4" indent="0" algn="just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2000" u="sng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Facebook Page: https://www.facebook.com/atprothailand/</a:t>
            </a:r>
            <a:endParaRPr lang="en-US" sz="20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9808" lvl="4" indent="0" algn="just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Line: https://page.line.me/fne1267o?openQrModal=true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153392-8BE2-4DAD-A22B-B15ACBF92C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7179" y="855030"/>
            <a:ext cx="4432176" cy="313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086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1F7AB-3A4B-4120-9160-511A670B7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they work at their factory</a:t>
            </a:r>
          </a:p>
        </p:txBody>
      </p:sp>
      <p:pic>
        <p:nvPicPr>
          <p:cNvPr id="4" name="3ff6b271-ccc7-440e-a71e-6768a9be1dc9">
            <a:hlinkClick r:id="" action="ppaction://media"/>
            <a:extLst>
              <a:ext uri="{FF2B5EF4-FFF2-40B4-BE49-F238E27FC236}">
                <a16:creationId xmlns:a16="http://schemas.microsoft.com/office/drawing/2014/main" id="{41EC175D-2130-4171-A97B-50CA9FB4464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82888" y="2108200"/>
            <a:ext cx="6686550" cy="3760788"/>
          </a:xfrm>
        </p:spPr>
      </p:pic>
    </p:spTree>
    <p:extLst>
      <p:ext uri="{BB962C8B-B14F-4D97-AF65-F5344CB8AC3E}">
        <p14:creationId xmlns:p14="http://schemas.microsoft.com/office/powerpoint/2010/main" val="279432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5D2B5-7B03-4FAF-9409-BA5BFA09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Their previous projects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F24EF3-1778-43BA-B02B-B87207F839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45769" y="2108200"/>
            <a:ext cx="3760788" cy="3760788"/>
          </a:xfrm>
        </p:spPr>
      </p:pic>
    </p:spTree>
    <p:extLst>
      <p:ext uri="{BB962C8B-B14F-4D97-AF65-F5344CB8AC3E}">
        <p14:creationId xmlns:p14="http://schemas.microsoft.com/office/powerpoint/2010/main" val="2392635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0FE47-C43D-4D8B-9487-FCB24B99F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e9f0b36c-84b7-4f94-85dd-ea9408e57f7b">
            <a:hlinkClick r:id="" action="ppaction://media"/>
            <a:extLst>
              <a:ext uri="{FF2B5EF4-FFF2-40B4-BE49-F238E27FC236}">
                <a16:creationId xmlns:a16="http://schemas.microsoft.com/office/drawing/2014/main" id="{B9998613-241E-4849-BA34-CA0808BCCD8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19500" y="2108200"/>
            <a:ext cx="5014913" cy="3760788"/>
          </a:xfrm>
        </p:spPr>
      </p:pic>
    </p:spTree>
    <p:extLst>
      <p:ext uri="{BB962C8B-B14F-4D97-AF65-F5344CB8AC3E}">
        <p14:creationId xmlns:p14="http://schemas.microsoft.com/office/powerpoint/2010/main" val="287514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62926-2A85-419C-A51E-717C81768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01f952d1-4125-4a63-af21-078a05d0c49b">
            <a:hlinkClick r:id="" action="ppaction://media"/>
            <a:extLst>
              <a:ext uri="{FF2B5EF4-FFF2-40B4-BE49-F238E27FC236}">
                <a16:creationId xmlns:a16="http://schemas.microsoft.com/office/drawing/2014/main" id="{808AC520-17BC-4E6F-BFD5-9BF60760224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19500" y="2108200"/>
            <a:ext cx="5014913" cy="3760788"/>
          </a:xfrm>
        </p:spPr>
      </p:pic>
    </p:spTree>
    <p:extLst>
      <p:ext uri="{BB962C8B-B14F-4D97-AF65-F5344CB8AC3E}">
        <p14:creationId xmlns:p14="http://schemas.microsoft.com/office/powerpoint/2010/main" val="3211083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0B678-DB8E-4F1E-9311-04E86C047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products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3E790-13AF-4E6C-90D2-DE91E10ED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>
              <a:lnSpc>
                <a:spcPct val="115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 Thermometer hygrometer barometer</a:t>
            </a:r>
          </a:p>
          <a:p>
            <a:pPr lvl="0" algn="just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 Data Logger</a:t>
            </a:r>
          </a:p>
          <a:p>
            <a:pPr lvl="0" algn="just">
              <a:lnSpc>
                <a:spcPct val="115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 Temperature, humidity, pressure transmitters</a:t>
            </a:r>
          </a:p>
          <a:p>
            <a:pPr lvl="0" algn="just">
              <a:lnSpc>
                <a:spcPct val="115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 All of the product are from Comet.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endParaRPr lang="en-US" dirty="0"/>
          </a:p>
        </p:txBody>
      </p:sp>
      <p:sp>
        <p:nvSpPr>
          <p:cNvPr id="4" name="AutoShape 2" descr="logo">
            <a:extLst>
              <a:ext uri="{FF2B5EF4-FFF2-40B4-BE49-F238E27FC236}">
                <a16:creationId xmlns:a16="http://schemas.microsoft.com/office/drawing/2014/main" id="{7CD76DD3-0745-4453-9608-D04902851B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110BF2-EC66-4850-B6D9-AAC7E4952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2011295"/>
            <a:ext cx="1550231" cy="31093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0BDD5B-B7B6-42C0-BD52-31785EBC46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9804" y="2402264"/>
            <a:ext cx="3558592" cy="25232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486F61-10FC-479D-9FE5-AB24382192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9431" y="4219511"/>
            <a:ext cx="3114932" cy="166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187421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4F503EC-3FFF-4193-A86F-39150E2BAC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E5ECA37-C458-4BA2-A090-D7A19E07B43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A26AAF5-6CFC-4C52-B7DF-08410EDE67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{C3EDE044-0E21-4A73-9966-D8C0C0FC9392}tf11429527_win32</Template>
  <TotalTime>81</TotalTime>
  <Words>321</Words>
  <Application>Microsoft Office PowerPoint</Application>
  <PresentationFormat>Widescreen</PresentationFormat>
  <Paragraphs>52</Paragraphs>
  <Slides>20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Bookman Old Style</vt:lpstr>
      <vt:lpstr>Calibri</vt:lpstr>
      <vt:lpstr>Franklin Gothic Book</vt:lpstr>
      <vt:lpstr>1_RetrospectVTI</vt:lpstr>
      <vt:lpstr>My Internship 2021</vt:lpstr>
      <vt:lpstr>Work period</vt:lpstr>
      <vt:lpstr>About Company</vt:lpstr>
      <vt:lpstr>Contact Information</vt:lpstr>
      <vt:lpstr>How they work at their factory</vt:lpstr>
      <vt:lpstr>Their previous projects</vt:lpstr>
      <vt:lpstr>PowerPoint Presentation</vt:lpstr>
      <vt:lpstr>PowerPoint Presentation</vt:lpstr>
      <vt:lpstr>The products</vt:lpstr>
      <vt:lpstr>Best Seller Products</vt:lpstr>
      <vt:lpstr>Best Seller Products (2)</vt:lpstr>
      <vt:lpstr>Product Demo</vt:lpstr>
      <vt:lpstr>Study about Joomla</vt:lpstr>
      <vt:lpstr>My drone flying certificate</vt:lpstr>
      <vt:lpstr>Tello Drone</vt:lpstr>
      <vt:lpstr>Programming on Tello</vt:lpstr>
      <vt:lpstr>Practicing on Tello</vt:lpstr>
      <vt:lpstr>Face Tracking Project</vt:lpstr>
      <vt:lpstr>Face Tracking Project (2)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Internship 2021</dc:title>
  <dc:creator>Atnhai Atthawit</dc:creator>
  <cp:lastModifiedBy>Atnhai Atthawit</cp:lastModifiedBy>
  <cp:revision>1</cp:revision>
  <dcterms:created xsi:type="dcterms:W3CDTF">2021-08-28T20:23:01Z</dcterms:created>
  <dcterms:modified xsi:type="dcterms:W3CDTF">2021-08-28T21:44:32Z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